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213A6A-C785-4CB3-91C5-A69FA1F9CE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37BBDE6-EE07-4EA6-9910-C932362581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C753F02-F457-4D56-97CF-954E47864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2022/5/28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020EFD-C348-43F8-AF40-4E58B714F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0D9E97-0965-4B5A-BFD0-83B397F43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265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F2A294-B725-4EF6-A2F8-FE12E9733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5332DE-DCFE-4ED7-B6A1-D9884DF47F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09E09B-0235-49DC-BFE9-AB8070CC1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2022/5/28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5AC93E-E075-49FF-B075-954787BCB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C54BDD-63F9-4160-AF6B-72A4F207B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0377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94E1407-C454-4F09-A06C-12301CC7B0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CB90621-4F3A-4935-802D-74BBC3ABEE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3AFD2C3-05EA-4E05-BC77-547467979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2022/5/28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7352AD-F060-4EBF-A108-9C4C12C09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7E8360D-F7B1-422D-BD0F-4A8C8CD89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9633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CF94AD-AD1F-4577-88B1-72C24FC41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17F3110-499F-40B6-9680-EABFFE490E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5C2AE5-DA8F-4CD8-B002-6D2CDBD69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2022/5/28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1688CD-5627-4FFE-BD4A-EDD96724D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52363B-9315-4C84-BB2D-7C1B87899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6492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92532B-A6CB-49C4-8967-A4FEF98C0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D9624A1-10BF-428B-A585-7BE1B9C5E2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1181E0-BAC3-4D96-B4A8-5196F9CA3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2022/5/28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641DDE-D7C7-473D-95B7-679F0074D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751BCB-4835-4936-8E89-EE1E4AD62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496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96EF94-78E0-4E3B-B76E-74D8B0E83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ECCA29F-0B8F-497C-8CA2-01ED0708D6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8942646-28B7-42BB-832C-D82BA7A37C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8444C2F-4A03-4CCC-B726-1DB1A8DC1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2022/5/28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230B5F1-5A79-4733-8A4E-283E829E9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CD5B187-9CA3-42BA-A7B6-D78AE3E1B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855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BF173D-D811-446B-AC8B-1AE262DC7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947853A-A566-4C86-9ED3-C96AA7F8A9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4646CBC-1E71-4D61-916D-053BC49891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90F7DC4-9189-4926-AFDC-1313FA8865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B584800-5A13-42BF-A121-D8493CF330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57D98D3-5A11-4FDE-8FF8-DB70DFA2E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2022/5/28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E3EC681-5E84-4A4A-A50B-BD874D4C9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C7F01A6-BEBC-41F2-950E-A6CC55E0C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4943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5F5E02-F5B8-42E4-8D73-7A013923E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96D815F-ACCD-446B-BEF5-71ECBC64A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2022/5/28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743C499-575C-45D6-9CF6-D5C8B8E95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49CAFE5-D3B4-4A63-844E-82C6F445D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008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F2CA1D1-C93D-4A60-864B-F3DDF1A95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2022/5/28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2B8E194-D133-431C-900D-F77AC2533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23EC5D3-BEA3-4947-892C-1D9C3FD18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6492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C72B52-D820-4AEB-A8A1-779A2002A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5DC00A7-E54E-432D-BA2F-0CC3637E34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4720678-6BA6-43A9-B3AD-1B0F8FFEB4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1ADF171-27B0-41BE-9B8F-4C6E881D4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2022/5/28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3F7EF7-8337-4697-A489-4E2549510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AA16236-6C9E-46F1-ABAB-1CEEFB37F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403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6C39DF-CF29-4581-B038-F90DECDFE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BCA3983-C1F4-4081-9155-D6227BE227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A7129A0-4A91-4B70-8B09-B8CF9DC067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C8936CD-E411-4F3E-9E9E-2FCCB793A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2022/5/28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66166A0-13B8-4D4F-9EAD-FB6E6BDBB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7654C17-E96B-4061-B1DA-A3A47039F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7489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F7A8474-D565-43A4-9F2A-69B116576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73BFD56-EA9C-40DD-9D9D-E90922E2A6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7C661E-9F52-4C90-B7B8-26DF6B287A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E63FC-D281-4BED-9E57-721B78685C80}" type="datetimeFigureOut">
              <a:rPr kumimoji="1" lang="ja-JP" altLang="en-US" smtClean="0"/>
              <a:t>2022/5/28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2BEAF0-05C8-4AFF-BEE7-A13849FC50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A4CDD8C-E8DD-4607-AE26-731001BCA8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8501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7142A6F4-EAC8-9D49-A7FE-CC0EF23DC0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486562"/>
              </p:ext>
            </p:extLst>
          </p:nvPr>
        </p:nvGraphicFramePr>
        <p:xfrm>
          <a:off x="209725" y="218115"/>
          <a:ext cx="11789578" cy="64129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94789">
                  <a:extLst>
                    <a:ext uri="{9D8B030D-6E8A-4147-A177-3AD203B41FA5}">
                      <a16:colId xmlns:a16="http://schemas.microsoft.com/office/drawing/2014/main" val="1780278452"/>
                    </a:ext>
                  </a:extLst>
                </a:gridCol>
                <a:gridCol w="5894789">
                  <a:extLst>
                    <a:ext uri="{9D8B030D-6E8A-4147-A177-3AD203B41FA5}">
                      <a16:colId xmlns:a16="http://schemas.microsoft.com/office/drawing/2014/main" val="2657425059"/>
                    </a:ext>
                  </a:extLst>
                </a:gridCol>
              </a:tblGrid>
              <a:tr h="334097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39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</a:t>
                      </a:r>
                      <a:r>
                        <a:rPr lang="ja-JP" altLang="en-US" sz="39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lang="en-US" altLang="ja-JP" sz="39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Policy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39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en-US" altLang="ja-JP" sz="3900" dirty="0">
                        <a:solidFill>
                          <a:srgbClr val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2870" marR="102870" marT="51435" marB="51435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1" fontAlgn="base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r>
                        <a:rPr lang="en-US" altLang="ja-JP" sz="39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</a:t>
                      </a:r>
                      <a:r>
                        <a:rPr lang="ja-JP" altLang="en-US" sz="39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lang="en-US" altLang="ja-JP" sz="39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Economy</a:t>
                      </a:r>
                      <a:r>
                        <a:rPr lang="ja-JP" altLang="en-US" sz="39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en-US" altLang="ja-JP" sz="3900" dirty="0">
                        <a:solidFill>
                          <a:srgbClr val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2870" marR="102870" marT="51435" marB="51435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8688385"/>
                  </a:ext>
                </a:extLst>
              </a:tr>
              <a:tr h="307194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39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</a:t>
                      </a:r>
                      <a:r>
                        <a:rPr lang="ja-JP" altLang="en-US" sz="39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lang="en-US" altLang="ja-JP" sz="39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Society</a:t>
                      </a:r>
                      <a:r>
                        <a:rPr lang="ja-JP" altLang="en-US" sz="39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en-US" altLang="ja-JP" sz="3900" dirty="0">
                        <a:solidFill>
                          <a:srgbClr val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2870" marR="102870" marT="51435" marB="51435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39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</a:t>
                      </a:r>
                      <a:r>
                        <a:rPr lang="ja-JP" altLang="en-US" sz="39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lang="en-US" altLang="ja-JP" sz="39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Technology</a:t>
                      </a:r>
                    </a:p>
                  </a:txBody>
                  <a:tcPr marL="102870" marR="102870" marT="51435" marB="51435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687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7501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A5DFAB49-0611-4106-8F4A-99E271A16858}" vid="{0BC735E8-2CFC-4448-A89A-A1818C56C2A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13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Meiryo UI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中川 功一</dc:creator>
  <cp:lastModifiedBy>中川 功一</cp:lastModifiedBy>
  <cp:revision>1</cp:revision>
  <dcterms:created xsi:type="dcterms:W3CDTF">2022-05-28T04:47:09Z</dcterms:created>
  <dcterms:modified xsi:type="dcterms:W3CDTF">2022-05-28T04:48:05Z</dcterms:modified>
</cp:coreProperties>
</file>