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142A6F4-EAC8-9D49-A7FE-CC0EF23DC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86562"/>
              </p:ext>
            </p:extLst>
          </p:nvPr>
        </p:nvGraphicFramePr>
        <p:xfrm>
          <a:off x="209725" y="218115"/>
          <a:ext cx="11789578" cy="64129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4789">
                  <a:extLst>
                    <a:ext uri="{9D8B030D-6E8A-4147-A177-3AD203B41FA5}">
                      <a16:colId xmlns:a16="http://schemas.microsoft.com/office/drawing/2014/main" val="1780278452"/>
                    </a:ext>
                  </a:extLst>
                </a:gridCol>
                <a:gridCol w="5894789">
                  <a:extLst>
                    <a:ext uri="{9D8B030D-6E8A-4147-A177-3AD203B41FA5}">
                      <a16:colId xmlns:a16="http://schemas.microsoft.com/office/drawing/2014/main" val="2657425059"/>
                    </a:ext>
                  </a:extLst>
                </a:gridCol>
              </a:tblGrid>
              <a:tr h="334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Policy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39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2870" marR="102870" marT="51435" marB="5143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Economy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39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2870" marR="102870" marT="51435" marB="514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88385"/>
                  </a:ext>
                </a:extLst>
              </a:tr>
              <a:tr h="30719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Society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39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2870" marR="102870" marT="51435" marB="5143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</a:t>
                      </a:r>
                      <a:r>
                        <a:rPr lang="ja-JP" altLang="en-US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390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Technology</a:t>
                      </a:r>
                    </a:p>
                  </a:txBody>
                  <a:tcPr marL="102870" marR="102870" marT="51435" marB="5143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68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50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中川 功一</dc:creator>
  <cp:lastModifiedBy>中川 功一</cp:lastModifiedBy>
  <cp:revision>1</cp:revision>
  <dcterms:created xsi:type="dcterms:W3CDTF">2022-05-28T04:47:09Z</dcterms:created>
  <dcterms:modified xsi:type="dcterms:W3CDTF">2022-05-28T04:48:05Z</dcterms:modified>
</cp:coreProperties>
</file>