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0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13A6A-C785-4CB3-91C5-A69FA1F9C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7BBDE6-EE07-4EA6-9910-C93236258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753F02-F457-4D56-97CF-954E47864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020EFD-C348-43F8-AF40-4E58B714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0D9E97-0965-4B5A-BFD0-83B397F4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894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2A294-B725-4EF6-A2F8-FE12E973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5332DE-DCFE-4ED7-B6A1-D9884DF47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09E09B-0235-49DC-BFE9-AB8070CC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5AC93E-E075-49FF-B075-954787BC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54BDD-63F9-4160-AF6B-72A4F207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593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4E1407-C454-4F09-A06C-12301CC7B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B90621-4F3A-4935-802D-74BBC3ABE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AFD2C3-05EA-4E05-BC77-547467979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352AD-F060-4EBF-A108-9C4C12C09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E8360D-F7B1-422D-BD0F-4A8C8CD8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799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フリーページ（見出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7DD9BC6-671F-DA4A-A9E9-F39FC21C2659}"/>
              </a:ext>
            </a:extLst>
          </p:cNvPr>
          <p:cNvSpPr/>
          <p:nvPr userDrawn="1"/>
        </p:nvSpPr>
        <p:spPr>
          <a:xfrm>
            <a:off x="432262" y="311727"/>
            <a:ext cx="11327476" cy="6234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D6C26C-FE1E-794B-AD18-A41B61B2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940" y="511233"/>
            <a:ext cx="10866120" cy="58355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0E2521"/>
                </a:solidFill>
                <a:latin typeface="+mn-ea"/>
                <a:ea typeface="+mn-ea"/>
              </a:defRPr>
            </a:lvl1pPr>
            <a:lvl2pPr>
              <a:defRPr sz="4000">
                <a:latin typeface="+mn-ea"/>
                <a:ea typeface="+mn-ea"/>
              </a:defRPr>
            </a:lvl2pPr>
            <a:lvl3pPr>
              <a:defRPr sz="4000">
                <a:latin typeface="+mn-ea"/>
                <a:ea typeface="+mn-ea"/>
              </a:defRPr>
            </a:lvl3pPr>
            <a:lvl4pPr>
              <a:defRPr sz="4000">
                <a:latin typeface="+mn-ea"/>
                <a:ea typeface="+mn-ea"/>
              </a:defRPr>
            </a:lvl4pPr>
            <a:lvl5pPr>
              <a:defRPr sz="4000">
                <a:latin typeface="+mn-ea"/>
                <a:ea typeface="+mn-ea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2451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CF94AD-AD1F-4577-88B1-72C24FC4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7F3110-499F-40B6-9680-EABFFE490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5C2AE5-DA8F-4CD8-B002-6D2CDBD6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88CD-5627-4FFE-BD4A-EDD96724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52363B-9315-4C84-BB2D-7C1B87899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450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2532B-A6CB-49C4-8967-A4FEF98C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9624A1-10BF-428B-A585-7BE1B9C5E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1181E0-BAC3-4D96-B4A8-5196F9CA3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41DDE-D7C7-473D-95B7-679F0074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751BCB-4835-4936-8E89-EE1E4AD6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31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6EF94-78E0-4E3B-B76E-74D8B0E8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CCA29F-0B8F-497C-8CA2-01ED0708D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942646-28B7-42BB-832C-D82BA7A37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444C2F-4A03-4CCC-B726-1DB1A8DC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30B5F1-5A79-4733-8A4E-283E829E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D5B187-9CA3-42BA-A7B6-D78AE3E1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35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F173D-D811-446B-AC8B-1AE262DC7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47853A-A566-4C86-9ED3-C96AA7F8A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646CBC-1E71-4D61-916D-053BC4989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0F7DC4-9189-4926-AFDC-1313FA8865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B584800-5A13-42BF-A121-D8493CF33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7D98D3-5A11-4FDE-8FF8-DB70DFA2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E3EC681-5E84-4A4A-A50B-BD874D4C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7F01A6-BEBC-41F2-950E-A6CC55E0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67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5F5E02-F5B8-42E4-8D73-7A013923E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6D815F-ACCD-446B-BEF5-71ECBC64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43C499-575C-45D6-9CF6-D5C8B8E9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9CAFE5-D3B4-4A63-844E-82C6F445D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11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2CA1D1-C93D-4A60-864B-F3DDF1A9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B8E194-D133-431C-900D-F77AC253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3EC5D3-BEA3-4947-892C-1D9C3FD1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381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C72B52-D820-4AEB-A8A1-779A2002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DC00A7-E54E-432D-BA2F-0CC3637E3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720678-6BA6-43A9-B3AD-1B0F8FFEB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ADF171-27B0-41BE-9B8F-4C6E881D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3F7EF7-8337-4697-A489-4E254951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A16236-6C9E-46F1-ABAB-1CEEFB37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058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6C39DF-CF29-4581-B038-F90DECDFE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BCA3983-C1F4-4081-9155-D6227BE227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7129A0-4A91-4B70-8B09-B8CF9DC06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8936CD-E411-4F3E-9E9E-2FCCB793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6166A0-13B8-4D4F-9EAD-FB6E6BDB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654C17-E96B-4061-B1DA-A3A47039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93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F7A8474-D565-43A4-9F2A-69B116576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3BFD56-EA9C-40DD-9D9D-E90922E2A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7C661E-9F52-4C90-B7B8-26DF6B287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E63FC-D281-4BED-9E57-721B78685C80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2BEAF0-05C8-4AFF-BEE7-A13849FC5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4CDD8C-E8DD-4607-AE26-731001BCA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77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E547F8-E5E3-0F4E-95EF-8A5D57413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329" y="246664"/>
            <a:ext cx="9485213" cy="1175101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あなたの事業に、ただしく「マーケティング」の土台をつくる。</a:t>
            </a:r>
            <a:br>
              <a:rPr lang="en-US" altLang="ja-JP" sz="2800" dirty="0"/>
            </a:br>
            <a:r>
              <a:rPr lang="ja-JP" altLang="en-US" sz="2800" dirty="0"/>
              <a:t>まずは、ここから始めましょう。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B3D5E845-0785-42FA-AD9D-AB57D1B7DF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883"/>
          <a:stretch/>
        </p:blipFill>
        <p:spPr>
          <a:xfrm>
            <a:off x="3391621" y="2643525"/>
            <a:ext cx="1422216" cy="2837788"/>
          </a:xfrm>
          <a:prstGeom prst="rect">
            <a:avLst/>
          </a:prstGeom>
        </p:spPr>
      </p:pic>
      <p:sp>
        <p:nvSpPr>
          <p:cNvPr id="14" name="角丸四角形 4">
            <a:extLst>
              <a:ext uri="{FF2B5EF4-FFF2-40B4-BE49-F238E27FC236}">
                <a16:creationId xmlns:a16="http://schemas.microsoft.com/office/drawing/2014/main" id="{713CC6FD-2766-4B18-A0FD-FBD08D7137A2}"/>
              </a:ext>
            </a:extLst>
          </p:cNvPr>
          <p:cNvSpPr/>
          <p:nvPr/>
        </p:nvSpPr>
        <p:spPr>
          <a:xfrm>
            <a:off x="3367584" y="2153265"/>
            <a:ext cx="1530775" cy="818522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顧客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4CEC7F4C-BE0C-47A2-9C53-56B8EA7C0F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892"/>
          <a:stretch/>
        </p:blipFill>
        <p:spPr>
          <a:xfrm>
            <a:off x="7548355" y="2643525"/>
            <a:ext cx="1348131" cy="2690468"/>
          </a:xfrm>
          <a:prstGeom prst="rect">
            <a:avLst/>
          </a:prstGeom>
        </p:spPr>
      </p:pic>
      <p:sp>
        <p:nvSpPr>
          <p:cNvPr id="16" name="角丸四角形 7">
            <a:extLst>
              <a:ext uri="{FF2B5EF4-FFF2-40B4-BE49-F238E27FC236}">
                <a16:creationId xmlns:a16="http://schemas.microsoft.com/office/drawing/2014/main" id="{4BFFBB24-DF5C-40CC-839F-EB3EF1BB426A}"/>
              </a:ext>
            </a:extLst>
          </p:cNvPr>
          <p:cNvSpPr/>
          <p:nvPr/>
        </p:nvSpPr>
        <p:spPr>
          <a:xfrm>
            <a:off x="7392890" y="2179807"/>
            <a:ext cx="1530775" cy="79198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提供者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7B15EFBE-2301-44BE-A009-07C124D00F0A}"/>
              </a:ext>
            </a:extLst>
          </p:cNvPr>
          <p:cNvSpPr/>
          <p:nvPr/>
        </p:nvSpPr>
        <p:spPr>
          <a:xfrm>
            <a:off x="665018" y="3685309"/>
            <a:ext cx="3349791" cy="3017764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誰に　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Who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16498744-EBC0-49B7-A818-31D5CC3AC5B6}"/>
              </a:ext>
            </a:extLst>
          </p:cNvPr>
          <p:cNvSpPr/>
          <p:nvPr/>
        </p:nvSpPr>
        <p:spPr>
          <a:xfrm>
            <a:off x="8160327" y="3801226"/>
            <a:ext cx="3193473" cy="2990571"/>
          </a:xfrm>
          <a:prstGeom prst="ellipse">
            <a:avLst/>
          </a:prstGeom>
          <a:solidFill>
            <a:srgbClr val="FFCC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どのように　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How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30" name="グラフィックス 29" descr="箱">
            <a:extLst>
              <a:ext uri="{FF2B5EF4-FFF2-40B4-BE49-F238E27FC236}">
                <a16:creationId xmlns:a16="http://schemas.microsoft.com/office/drawing/2014/main" id="{2BFFAA25-31C3-4BDF-911B-B830AAA06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70218" y="2930225"/>
            <a:ext cx="1621756" cy="1621756"/>
          </a:xfrm>
          <a:prstGeom prst="rect">
            <a:avLst/>
          </a:prstGeom>
        </p:spPr>
      </p:pic>
      <p:sp>
        <p:nvSpPr>
          <p:cNvPr id="31" name="角丸四角形 7">
            <a:extLst>
              <a:ext uri="{FF2B5EF4-FFF2-40B4-BE49-F238E27FC236}">
                <a16:creationId xmlns:a16="http://schemas.microsoft.com/office/drawing/2014/main" id="{4F468152-4952-477A-95A5-E1C918CD70C7}"/>
              </a:ext>
            </a:extLst>
          </p:cNvPr>
          <p:cNvSpPr/>
          <p:nvPr/>
        </p:nvSpPr>
        <p:spPr>
          <a:xfrm>
            <a:off x="5383982" y="2153265"/>
            <a:ext cx="1563734" cy="818522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提供物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D74C65BE-F52E-459A-9B1F-898FA0F5D5AD}"/>
              </a:ext>
            </a:extLst>
          </p:cNvPr>
          <p:cNvSpPr/>
          <p:nvPr/>
        </p:nvSpPr>
        <p:spPr>
          <a:xfrm>
            <a:off x="4571191" y="3801226"/>
            <a:ext cx="3217468" cy="291229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何を　</a:t>
            </a:r>
            <a:r>
              <a:rPr kumimoji="1" lang="en-US" altLang="ja-JP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What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EAA564E-44C5-4A55-A737-F75793F72C92}"/>
              </a:ext>
            </a:extLst>
          </p:cNvPr>
          <p:cNvSpPr/>
          <p:nvPr/>
        </p:nvSpPr>
        <p:spPr>
          <a:xfrm>
            <a:off x="9405094" y="720125"/>
            <a:ext cx="2362577" cy="161083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その取引を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成立させることに、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正しい意義があるか。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80C9A17-1092-DDAA-446D-2B28F4B8060C}"/>
              </a:ext>
            </a:extLst>
          </p:cNvPr>
          <p:cNvSpPr txBox="1"/>
          <p:nvPr/>
        </p:nvSpPr>
        <p:spPr>
          <a:xfrm>
            <a:off x="9882726" y="5790193"/>
            <a:ext cx="25794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※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どのように：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（届くような工夫が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ちゃんと施されているか）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65018" y="1373329"/>
            <a:ext cx="8523227" cy="6451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　なぜ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　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Why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279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ユーザー定義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3CCFF"/>
      </a:accent1>
      <a:accent2>
        <a:srgbClr val="FF9999"/>
      </a:accent2>
      <a:accent3>
        <a:srgbClr val="E0A3FE"/>
      </a:accent3>
      <a:accent4>
        <a:srgbClr val="FFCC66"/>
      </a:accent4>
      <a:accent5>
        <a:srgbClr val="FF9966"/>
      </a:accent5>
      <a:accent6>
        <a:srgbClr val="7DE658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5DFAB49-0611-4106-8F4A-99E271A16858}" vid="{0BC735E8-2CFC-4448-A89A-A1818C56C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68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1_Office テーマ</vt:lpstr>
      <vt:lpstr>あなたの事業に、ただしく「マーケティング」の土台をつくる。 まずは、ここから始めましょう。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あなたの事業に、ただしく「マーケティング」の土台をつくる。 まずは、ここから始めましょう。</dc:title>
  <dc:creator>中川 功一</dc:creator>
  <cp:lastModifiedBy>中川 功一</cp:lastModifiedBy>
  <cp:revision>1</cp:revision>
  <dcterms:created xsi:type="dcterms:W3CDTF">2023-02-09T04:25:33Z</dcterms:created>
  <dcterms:modified xsi:type="dcterms:W3CDTF">2023-02-09T04:26:01Z</dcterms:modified>
</cp:coreProperties>
</file>