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3A6A-C785-4CB3-91C5-A69FA1F9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BBDE6-EE07-4EA6-9910-C9323625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53F02-F457-4D56-97CF-954E4786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20EFD-C348-43F8-AF40-4E58B714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9E97-0965-4B5A-BFD0-83B397F4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2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2A294-B725-4EF6-A2F8-FE12E973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5332DE-DCFE-4ED7-B6A1-D9884DF4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E09B-0235-49DC-BFE9-AB8070CC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AC93E-E075-49FF-B075-954787BC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4BDD-63F9-4160-AF6B-72A4F207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4E1407-C454-4F09-A06C-12301CC7B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B90621-4F3A-4935-802D-74BBC3ABE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FD2C3-05EA-4E05-BC77-5474679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352AD-F060-4EBF-A108-9C4C12C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8360D-F7B1-422D-BD0F-4A8C8CD8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63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F94AD-AD1F-4577-88B1-72C24FC4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F3110-499F-40B6-9680-EABFFE49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C2AE5-DA8F-4CD8-B002-6D2CDBD6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88CD-5627-4FFE-BD4A-EDD9672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363B-9315-4C84-BB2D-7C1B8789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2532B-A6CB-49C4-8967-A4FEF98C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9624A1-10BF-428B-A585-7BE1B9C5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181E0-BAC3-4D96-B4A8-5196F9CA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41DDE-D7C7-473D-95B7-679F0074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51BCB-4835-4936-8E89-EE1E4AD6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6EF94-78E0-4E3B-B76E-74D8B0E8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CA29F-0B8F-497C-8CA2-01ED0708D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942646-28B7-42BB-832C-D82BA7A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44C2F-4A03-4CCC-B726-1DB1A8D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B5F1-5A79-4733-8A4E-283E829E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5B187-9CA3-42BA-A7B6-D78AE3E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F173D-D811-446B-AC8B-1AE262DC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47853A-A566-4C86-9ED3-C96AA7F8A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46CBC-1E71-4D61-916D-053BC498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0F7DC4-9189-4926-AFDC-1313FA886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584800-5A13-42BF-A121-D8493CF33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7D98D3-5A11-4FDE-8FF8-DB70DFA2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3EC681-5E84-4A4A-A50B-BD874D4C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7F01A6-BEBC-41F2-950E-A6CC55E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4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F5E02-F5B8-42E4-8D73-7A013923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815F-ACCD-446B-BEF5-71ECBC6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43C499-575C-45D6-9CF6-D5C8B8E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9CAFE5-D3B4-4A63-844E-82C6F445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2CA1D1-C93D-4A60-864B-F3DDF1A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B8E194-D133-431C-900D-F77AC253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EC5D3-BEA3-4947-892C-1D9C3FD1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72B52-D820-4AEB-A8A1-779A2002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C00A7-E54E-432D-BA2F-0CC3637E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0678-6BA6-43A9-B3AD-1B0F8FFEB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DF171-27B0-41BE-9B8F-4C6E88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F7EF7-8337-4697-A489-4E254951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16236-6C9E-46F1-ABAB-1CEEFB3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4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C39DF-CF29-4581-B038-F90DECDF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CA3983-C1F4-4081-9155-D6227BE22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7129A0-4A91-4B70-8B09-B8CF9DC0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8936CD-E411-4F3E-9E9E-2FCCB793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66A0-13B8-4D4F-9EAD-FB6E6BD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654C17-E96B-4061-B1DA-A3A47039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7A8474-D565-43A4-9F2A-69B11657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3BFD56-EA9C-40DD-9D9D-E90922E2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C661E-9F52-4C90-B7B8-26DF6B28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63FC-D281-4BED-9E57-721B78685C80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EAF0-05C8-4AFF-BEE7-A13849FC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CDD8C-E8DD-4607-AE26-731001BC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671BCA1B-482D-42BF-8514-F1162CF8B35D}"/>
              </a:ext>
            </a:extLst>
          </p:cNvPr>
          <p:cNvCxnSpPr>
            <a:cxnSpLocks/>
          </p:cNvCxnSpPr>
          <p:nvPr/>
        </p:nvCxnSpPr>
        <p:spPr>
          <a:xfrm flipH="1">
            <a:off x="1735138" y="711200"/>
            <a:ext cx="20637" cy="5000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C64F04A8-60C0-4D46-9772-62D82201C940}"/>
              </a:ext>
            </a:extLst>
          </p:cNvPr>
          <p:cNvCxnSpPr>
            <a:cxnSpLocks/>
          </p:cNvCxnSpPr>
          <p:nvPr/>
        </p:nvCxnSpPr>
        <p:spPr>
          <a:xfrm flipH="1">
            <a:off x="1735138" y="5715000"/>
            <a:ext cx="1026477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72" name="テキスト ボックス 23">
            <a:extLst>
              <a:ext uri="{FF2B5EF4-FFF2-40B4-BE49-F238E27FC236}">
                <a16:creationId xmlns:a16="http://schemas.microsoft.com/office/drawing/2014/main" id="{02586DE8-D2C4-443A-B89C-EEFEBEFFB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927350"/>
            <a:ext cx="12319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重要度</a:t>
            </a:r>
            <a:endParaRPr lang="en-US" altLang="ja-JP" sz="2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Value</a:t>
            </a:r>
          </a:p>
        </p:txBody>
      </p:sp>
      <p:sp>
        <p:nvSpPr>
          <p:cNvPr id="7173" name="テキスト ボックス 24">
            <a:extLst>
              <a:ext uri="{FF2B5EF4-FFF2-40B4-BE49-F238E27FC236}">
                <a16:creationId xmlns:a16="http://schemas.microsoft.com/office/drawing/2014/main" id="{358BD62B-FB44-43BD-A05B-CC951C881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5816600"/>
            <a:ext cx="3192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優越性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200">
                <a:latin typeface="Meiryo UI" panose="020B0604030504040204" pitchFamily="50" charset="-128"/>
                <a:ea typeface="Meiryo UI" panose="020B0604030504040204" pitchFamily="50" charset="-128"/>
              </a:rPr>
              <a:t>Rare &amp; Less Imitable</a:t>
            </a:r>
            <a:endParaRPr lang="ja-JP" altLang="en-US" sz="2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4" name="テキスト ボックス 26">
            <a:extLst>
              <a:ext uri="{FF2B5EF4-FFF2-40B4-BE49-F238E27FC236}">
                <a16:creationId xmlns:a16="http://schemas.microsoft.com/office/drawing/2014/main" id="{9B61C1FC-CFA9-48E0-827E-395F2EA5E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7888" y="5846763"/>
            <a:ext cx="15367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優越性を</a:t>
            </a:r>
            <a:endParaRPr lang="en-US" altLang="ja-JP" sz="2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維持できる</a:t>
            </a:r>
          </a:p>
        </p:txBody>
      </p:sp>
      <p:sp>
        <p:nvSpPr>
          <p:cNvPr id="7175" name="テキスト ボックス 27">
            <a:extLst>
              <a:ext uri="{FF2B5EF4-FFF2-40B4-BE49-F238E27FC236}">
                <a16:creationId xmlns:a16="http://schemas.microsoft.com/office/drawing/2014/main" id="{5B532405-90E4-4634-A6F4-7AF859AC2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763" y="5854700"/>
            <a:ext cx="2082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優越性を</a:t>
            </a:r>
            <a:endParaRPr lang="en-US" altLang="ja-JP" sz="2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維持できない</a:t>
            </a:r>
          </a:p>
        </p:txBody>
      </p:sp>
      <p:sp>
        <p:nvSpPr>
          <p:cNvPr id="7176" name="テキスト ボックス 28">
            <a:extLst>
              <a:ext uri="{FF2B5EF4-FFF2-40B4-BE49-F238E27FC236}">
                <a16:creationId xmlns:a16="http://schemas.microsoft.com/office/drawing/2014/main" id="{073BEBB3-2759-46A4-967E-FFD9C4B53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1728788"/>
            <a:ext cx="1393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重要</a:t>
            </a:r>
            <a:endParaRPr lang="en-US" altLang="ja-JP" sz="2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である</a:t>
            </a:r>
          </a:p>
        </p:txBody>
      </p:sp>
      <p:sp>
        <p:nvSpPr>
          <p:cNvPr id="7177" name="テキスト ボックス 29">
            <a:extLst>
              <a:ext uri="{FF2B5EF4-FFF2-40B4-BE49-F238E27FC236}">
                <a16:creationId xmlns:a16="http://schemas.microsoft.com/office/drawing/2014/main" id="{0700DB90-FDEE-459C-9AA0-9778D99F9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4375150"/>
            <a:ext cx="12319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重要</a:t>
            </a:r>
            <a:endParaRPr lang="en-US" altLang="ja-JP" sz="2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ではない</a:t>
            </a: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0EC56509-42FC-4806-B927-34B7D2CFAC3B}"/>
              </a:ext>
            </a:extLst>
          </p:cNvPr>
          <p:cNvSpPr/>
          <p:nvPr/>
        </p:nvSpPr>
        <p:spPr>
          <a:xfrm>
            <a:off x="6938963" y="814388"/>
            <a:ext cx="4776787" cy="23590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自社の中核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01CF787B-76EF-429B-849E-3C9F3A2C01C4}"/>
              </a:ext>
            </a:extLst>
          </p:cNvPr>
          <p:cNvSpPr/>
          <p:nvPr/>
        </p:nvSpPr>
        <p:spPr>
          <a:xfrm>
            <a:off x="1931988" y="795338"/>
            <a:ext cx="4851400" cy="23780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外部調達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</a:p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重点強化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</a:p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これを使わない事業戦略を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考える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031B8DCD-B94A-449C-A49B-9A55DE74FC3C}"/>
              </a:ext>
            </a:extLst>
          </p:cNvPr>
          <p:cNvSpPr/>
          <p:nvPr/>
        </p:nvSpPr>
        <p:spPr>
          <a:xfrm>
            <a:off x="1944688" y="3252788"/>
            <a:ext cx="4838700" cy="22717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戦略的資源ではない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A3E14BE8-B9C2-4987-9F96-063417A727EC}"/>
              </a:ext>
            </a:extLst>
          </p:cNvPr>
          <p:cNvSpPr/>
          <p:nvPr/>
        </p:nvSpPr>
        <p:spPr>
          <a:xfrm>
            <a:off x="6938963" y="3252788"/>
            <a:ext cx="4776787" cy="227488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外部に売却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</a:p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最大限使い切る</a:t>
            </a:r>
            <a:r>
              <a:rPr lang="en-US" altLang="ja-JP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</a:p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有効活用できる事業戦略を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2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考える</a:t>
            </a: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endParaRPr lang="ja-JP" altLang="en-US" sz="2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82" name="テキスト ボックス 1">
            <a:extLst>
              <a:ext uri="{FF2B5EF4-FFF2-40B4-BE49-F238E27FC236}">
                <a16:creationId xmlns:a16="http://schemas.microsoft.com/office/drawing/2014/main" id="{0BF9DA6A-0EDA-4781-8F31-C45708BB9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101600"/>
            <a:ext cx="52514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3000"/>
              <a:t>重要性と優越性による資源評価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5DFAB49-0611-4106-8F4A-99E271A16858}" vid="{0BC735E8-2CFC-4448-A89A-A1818C56C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63</Words>
  <Application>Microsoft Office PowerPoint</Application>
  <PresentationFormat>ワイド画面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中川 功一</dc:creator>
  <cp:lastModifiedBy>中川 功一</cp:lastModifiedBy>
  <cp:revision>1</cp:revision>
  <dcterms:created xsi:type="dcterms:W3CDTF">2021-11-15T04:30:46Z</dcterms:created>
  <dcterms:modified xsi:type="dcterms:W3CDTF">2021-11-15T04:31:18Z</dcterms:modified>
</cp:coreProperties>
</file>