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80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2022/4/16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F51F6E82-419B-45F1-BC70-C07090A9385D}"/>
              </a:ext>
            </a:extLst>
          </p:cNvPr>
          <p:cNvSpPr/>
          <p:nvPr/>
        </p:nvSpPr>
        <p:spPr>
          <a:xfrm>
            <a:off x="2716535" y="1538619"/>
            <a:ext cx="6214312" cy="47524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Why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DB098DE0-6972-47AC-A23F-8B1E0E4F68D0}"/>
              </a:ext>
            </a:extLst>
          </p:cNvPr>
          <p:cNvSpPr/>
          <p:nvPr/>
        </p:nvSpPr>
        <p:spPr>
          <a:xfrm>
            <a:off x="3995893" y="2328691"/>
            <a:ext cx="3671637" cy="315628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Why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ECB92B1B-3FDD-424B-84BD-866D020ADB6B}"/>
              </a:ext>
            </a:extLst>
          </p:cNvPr>
          <p:cNvSpPr/>
          <p:nvPr/>
        </p:nvSpPr>
        <p:spPr>
          <a:xfrm>
            <a:off x="4864173" y="3150849"/>
            <a:ext cx="1888958" cy="14919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42837C-1BE1-4779-89CD-0D89A9A74715}"/>
              </a:ext>
            </a:extLst>
          </p:cNvPr>
          <p:cNvSpPr txBox="1"/>
          <p:nvPr/>
        </p:nvSpPr>
        <p:spPr>
          <a:xfrm>
            <a:off x="3247807" y="4552666"/>
            <a:ext cx="5080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How</a:t>
            </a:r>
          </a:p>
          <a:p>
            <a:pPr algn="ctr"/>
            <a:r>
              <a:rPr kumimoji="1"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03AA6B-D162-4B57-AE52-4E18280CAB44}"/>
              </a:ext>
            </a:extLst>
          </p:cNvPr>
          <p:cNvSpPr txBox="1"/>
          <p:nvPr/>
        </p:nvSpPr>
        <p:spPr>
          <a:xfrm>
            <a:off x="3091019" y="5568329"/>
            <a:ext cx="53941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What</a:t>
            </a:r>
          </a:p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7DB3B0-6C34-4EEC-8BA8-8E0B27504215}"/>
              </a:ext>
            </a:extLst>
          </p:cNvPr>
          <p:cNvSpPr txBox="1"/>
          <p:nvPr/>
        </p:nvSpPr>
        <p:spPr>
          <a:xfrm>
            <a:off x="2832701" y="3393266"/>
            <a:ext cx="60981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Why</a:t>
            </a:r>
          </a:p>
          <a:p>
            <a:pPr algn="ctr"/>
            <a:r>
              <a:rPr kumimoji="1"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44CABE3-291C-49D7-AD6F-741F4D20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611" y="-38518"/>
            <a:ext cx="8151254" cy="1325563"/>
          </a:xfrm>
        </p:spPr>
        <p:txBody>
          <a:bodyPr>
            <a:noAutofit/>
          </a:bodyPr>
          <a:lstStyle/>
          <a:p>
            <a:pPr algn="ctr"/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Find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your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Why.</a:t>
            </a:r>
            <a:b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（サイモン・シネックのゴールデンサークル）</a:t>
            </a:r>
            <a:endParaRPr kumimoji="1" lang="ja-JP" altLang="en-US" sz="3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990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CCFF"/>
      </a:accent1>
      <a:accent2>
        <a:srgbClr val="FF9999"/>
      </a:accent2>
      <a:accent3>
        <a:srgbClr val="A5A5A5"/>
      </a:accent3>
      <a:accent4>
        <a:srgbClr val="FFCC66"/>
      </a:accent4>
      <a:accent5>
        <a:srgbClr val="BBC8F3"/>
      </a:accent5>
      <a:accent6>
        <a:srgbClr val="7DE658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Find your Why. （サイモン・シネックのゴールデンサークル）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your Why. （サイモン・シネックのゴールデンサークル）</dc:title>
  <dc:creator>中川 功一</dc:creator>
  <cp:lastModifiedBy>T Rika</cp:lastModifiedBy>
  <cp:revision>1</cp:revision>
  <dcterms:created xsi:type="dcterms:W3CDTF">2022-04-14T10:55:47Z</dcterms:created>
  <dcterms:modified xsi:type="dcterms:W3CDTF">2022-04-16T10:06:48Z</dcterms:modified>
</cp:coreProperties>
</file>