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213A6A-C785-4CB3-91C5-A69FA1F9C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37BBDE6-EE07-4EA6-9910-C93236258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753F02-F457-4D56-97CF-954E47864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020EFD-C348-43F8-AF40-4E58B714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0D9E97-0965-4B5A-BFD0-83B397F4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26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F2A294-B725-4EF6-A2F8-FE12E9733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5332DE-DCFE-4ED7-B6A1-D9884DF47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09E09B-0235-49DC-BFE9-AB8070CC1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5AC93E-E075-49FF-B075-954787BC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C54BDD-63F9-4160-AF6B-72A4F207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37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4E1407-C454-4F09-A06C-12301CC7B0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B90621-4F3A-4935-802D-74BBC3ABE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AFD2C3-05EA-4E05-BC77-547467979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352AD-F060-4EBF-A108-9C4C12C09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E8360D-F7B1-422D-BD0F-4A8C8CD89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63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CF94AD-AD1F-4577-88B1-72C24FC41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7F3110-499F-40B6-9680-EABFFE490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5C2AE5-DA8F-4CD8-B002-6D2CDBD6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688CD-5627-4FFE-BD4A-EDD96724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52363B-9315-4C84-BB2D-7C1B87899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49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2532B-A6CB-49C4-8967-A4FEF98C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9624A1-10BF-428B-A585-7BE1B9C5E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1181E0-BAC3-4D96-B4A8-5196F9CA3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641DDE-D7C7-473D-95B7-679F0074D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751BCB-4835-4936-8E89-EE1E4AD6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96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6EF94-78E0-4E3B-B76E-74D8B0E83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CCA29F-0B8F-497C-8CA2-01ED0708D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942646-28B7-42BB-832C-D82BA7A37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444C2F-4A03-4CCC-B726-1DB1A8DC1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30B5F1-5A79-4733-8A4E-283E829E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D5B187-9CA3-42BA-A7B6-D78AE3E1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5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F173D-D811-446B-AC8B-1AE262DC7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47853A-A566-4C86-9ED3-C96AA7F8A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646CBC-1E71-4D61-916D-053BC4989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90F7DC4-9189-4926-AFDC-1313FA8865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B584800-5A13-42BF-A121-D8493CF33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57D98D3-5A11-4FDE-8FF8-DB70DFA2E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E3EC681-5E84-4A4A-A50B-BD874D4C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C7F01A6-BEBC-41F2-950E-A6CC55E0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94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5F5E02-F5B8-42E4-8D73-7A013923E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6D815F-ACCD-446B-BEF5-71ECBC64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43C499-575C-45D6-9CF6-D5C8B8E9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49CAFE5-D3B4-4A63-844E-82C6F445D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00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2CA1D1-C93D-4A60-864B-F3DDF1A9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B8E194-D133-431C-900D-F77AC2533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3EC5D3-BEA3-4947-892C-1D9C3FD18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49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C72B52-D820-4AEB-A8A1-779A2002A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DC00A7-E54E-432D-BA2F-0CC3637E3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720678-6BA6-43A9-B3AD-1B0F8FFEB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ADF171-27B0-41BE-9B8F-4C6E881D4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3F7EF7-8337-4697-A489-4E254951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A16236-6C9E-46F1-ABAB-1CEEFB37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40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6C39DF-CF29-4581-B038-F90DECDFE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BCA3983-C1F4-4081-9155-D6227BE227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7129A0-4A91-4B70-8B09-B8CF9DC06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8936CD-E411-4F3E-9E9E-2FCCB793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6166A0-13B8-4D4F-9EAD-FB6E6BDBB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654C17-E96B-4061-B1DA-A3A47039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8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F7A8474-D565-43A4-9F2A-69B116576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3BFD56-EA9C-40DD-9D9D-E90922E2A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7C661E-9F52-4C90-B7B8-26DF6B287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2BEAF0-05C8-4AFF-BEE7-A13849FC50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4CDD8C-E8DD-4607-AE26-731001BCA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5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699A873-4669-B8F2-0F57-F11B2D556B20}"/>
              </a:ext>
            </a:extLst>
          </p:cNvPr>
          <p:cNvSpPr/>
          <p:nvPr/>
        </p:nvSpPr>
        <p:spPr>
          <a:xfrm>
            <a:off x="1137737" y="260059"/>
            <a:ext cx="8113131" cy="10789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400" dirty="0"/>
              <a:t>財務＆全般管理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E6AFD90-AC40-B40F-0778-F697D286B1A5}"/>
              </a:ext>
            </a:extLst>
          </p:cNvPr>
          <p:cNvSpPr/>
          <p:nvPr/>
        </p:nvSpPr>
        <p:spPr>
          <a:xfrm>
            <a:off x="1137737" y="1339011"/>
            <a:ext cx="8113131" cy="10789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400" dirty="0"/>
              <a:t>人事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8C9AA84-4DFF-3DED-92BD-5EEFFE9D8432}"/>
              </a:ext>
            </a:extLst>
          </p:cNvPr>
          <p:cNvSpPr/>
          <p:nvPr/>
        </p:nvSpPr>
        <p:spPr>
          <a:xfrm>
            <a:off x="1137737" y="2417966"/>
            <a:ext cx="8113131" cy="10789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400" dirty="0"/>
              <a:t>技術開発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87603B5-33A1-0EA7-1CAC-091186653301}"/>
              </a:ext>
            </a:extLst>
          </p:cNvPr>
          <p:cNvSpPr/>
          <p:nvPr/>
        </p:nvSpPr>
        <p:spPr>
          <a:xfrm>
            <a:off x="1137737" y="3443417"/>
            <a:ext cx="1659885" cy="31001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400" dirty="0"/>
              <a:t>調達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E4FFA7D-9411-D7A9-8BDC-76710E285E2C}"/>
              </a:ext>
            </a:extLst>
          </p:cNvPr>
          <p:cNvSpPr/>
          <p:nvPr/>
        </p:nvSpPr>
        <p:spPr>
          <a:xfrm>
            <a:off x="2797621" y="3443417"/>
            <a:ext cx="1659883" cy="31001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400" dirty="0"/>
              <a:t>生産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0CF8AA4-3469-52CE-5F70-E2074FCD5138}"/>
              </a:ext>
            </a:extLst>
          </p:cNvPr>
          <p:cNvSpPr/>
          <p:nvPr/>
        </p:nvSpPr>
        <p:spPr>
          <a:xfrm>
            <a:off x="4278381" y="3443417"/>
            <a:ext cx="1659883" cy="31001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400" dirty="0"/>
              <a:t>物流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8C7A6-2637-0E02-8B31-CF741B413014}"/>
              </a:ext>
            </a:extLst>
          </p:cNvPr>
          <p:cNvSpPr/>
          <p:nvPr/>
        </p:nvSpPr>
        <p:spPr>
          <a:xfrm>
            <a:off x="5931100" y="3443417"/>
            <a:ext cx="1659883" cy="31001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400" dirty="0"/>
              <a:t>販売</a:t>
            </a:r>
            <a:endParaRPr lang="en-US" altLang="ja-JP" sz="2400" dirty="0"/>
          </a:p>
          <a:p>
            <a:pPr algn="ctr" eaLnBrk="1" hangingPunct="1">
              <a:defRPr/>
            </a:pPr>
            <a:r>
              <a:rPr lang="ja-JP" altLang="en-US" sz="2400" dirty="0"/>
              <a:t>マーケ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58CF870-F5DB-FFA0-AC96-635B2C09EC00}"/>
              </a:ext>
            </a:extLst>
          </p:cNvPr>
          <p:cNvSpPr/>
          <p:nvPr/>
        </p:nvSpPr>
        <p:spPr>
          <a:xfrm>
            <a:off x="7590983" y="3443417"/>
            <a:ext cx="1659885" cy="31001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400" dirty="0"/>
              <a:t>サービス</a:t>
            </a:r>
          </a:p>
        </p:txBody>
      </p:sp>
      <p:sp>
        <p:nvSpPr>
          <p:cNvPr id="14" name="テキスト ボックス 12">
            <a:extLst>
              <a:ext uri="{FF2B5EF4-FFF2-40B4-BE49-F238E27FC236}">
                <a16:creationId xmlns:a16="http://schemas.microsoft.com/office/drawing/2014/main" id="{78995420-D73F-3AB9-E920-C228CE0E6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739" y="260059"/>
            <a:ext cx="553998" cy="3183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+mn-lt"/>
              </a:rPr>
              <a:t>（支援活動）</a:t>
            </a:r>
          </a:p>
        </p:txBody>
      </p:sp>
      <p:sp>
        <p:nvSpPr>
          <p:cNvPr id="15" name="テキスト ボックス 28">
            <a:extLst>
              <a:ext uri="{FF2B5EF4-FFF2-40B4-BE49-F238E27FC236}">
                <a16:creationId xmlns:a16="http://schemas.microsoft.com/office/drawing/2014/main" id="{C4A380B3-30AB-CEC3-A029-89AACF5D2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96" y="3452334"/>
            <a:ext cx="553998" cy="3183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+mn-lt"/>
              </a:rPr>
              <a:t>（主活動）</a:t>
            </a:r>
          </a:p>
        </p:txBody>
      </p:sp>
      <p:sp>
        <p:nvSpPr>
          <p:cNvPr id="16" name="二等辺三角形 15">
            <a:extLst>
              <a:ext uri="{FF2B5EF4-FFF2-40B4-BE49-F238E27FC236}">
                <a16:creationId xmlns:a16="http://schemas.microsoft.com/office/drawing/2014/main" id="{A8692F48-B0C1-50C6-928B-E9C5959C2A1C}"/>
              </a:ext>
            </a:extLst>
          </p:cNvPr>
          <p:cNvSpPr/>
          <p:nvPr/>
        </p:nvSpPr>
        <p:spPr>
          <a:xfrm rot="5400000">
            <a:off x="7692291" y="2264293"/>
            <a:ext cx="6282610" cy="2274988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eaLnBrk="1" hangingPunct="1">
              <a:defRPr/>
            </a:pPr>
            <a:r>
              <a:rPr lang="ja-JP" altLang="en-US" sz="2400" dirty="0"/>
              <a:t>利益</a:t>
            </a:r>
          </a:p>
        </p:txBody>
      </p:sp>
    </p:spTree>
    <p:extLst>
      <p:ext uri="{BB962C8B-B14F-4D97-AF65-F5344CB8AC3E}">
        <p14:creationId xmlns:p14="http://schemas.microsoft.com/office/powerpoint/2010/main" val="3957501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3CCFF"/>
      </a:accent1>
      <a:accent2>
        <a:srgbClr val="FF9999"/>
      </a:accent2>
      <a:accent3>
        <a:srgbClr val="A5A5A5"/>
      </a:accent3>
      <a:accent4>
        <a:srgbClr val="FFCC66"/>
      </a:accent4>
      <a:accent5>
        <a:srgbClr val="BBC8F3"/>
      </a:accent5>
      <a:accent6>
        <a:srgbClr val="7DE658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5DFAB49-0611-4106-8F4A-99E271A16858}" vid="{0BC735E8-2CFC-4448-A89A-A1818C56C2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22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中川 功一</dc:creator>
  <cp:lastModifiedBy>中川 功一</cp:lastModifiedBy>
  <cp:revision>1</cp:revision>
  <dcterms:created xsi:type="dcterms:W3CDTF">2022-05-28T05:03:54Z</dcterms:created>
  <dcterms:modified xsi:type="dcterms:W3CDTF">2022-05-28T05:05:09Z</dcterms:modified>
</cp:coreProperties>
</file>