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6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4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2022/5/28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699A873-4669-B8F2-0F57-F11B2D556B20}"/>
              </a:ext>
            </a:extLst>
          </p:cNvPr>
          <p:cNvSpPr/>
          <p:nvPr/>
        </p:nvSpPr>
        <p:spPr>
          <a:xfrm>
            <a:off x="1137737" y="260059"/>
            <a:ext cx="8113131" cy="10789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財務＆全般管理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6AFD90-AC40-B40F-0778-F697D286B1A5}"/>
              </a:ext>
            </a:extLst>
          </p:cNvPr>
          <p:cNvSpPr/>
          <p:nvPr/>
        </p:nvSpPr>
        <p:spPr>
          <a:xfrm>
            <a:off x="1137737" y="1339011"/>
            <a:ext cx="8113131" cy="10789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人事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8C9AA84-4DFF-3DED-92BD-5EEFFE9D8432}"/>
              </a:ext>
            </a:extLst>
          </p:cNvPr>
          <p:cNvSpPr/>
          <p:nvPr/>
        </p:nvSpPr>
        <p:spPr>
          <a:xfrm>
            <a:off x="1137737" y="2417966"/>
            <a:ext cx="8113131" cy="10789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技術開発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87603B5-33A1-0EA7-1CAC-091186653301}"/>
              </a:ext>
            </a:extLst>
          </p:cNvPr>
          <p:cNvSpPr/>
          <p:nvPr/>
        </p:nvSpPr>
        <p:spPr>
          <a:xfrm>
            <a:off x="1137737" y="3443417"/>
            <a:ext cx="1659885" cy="31001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調達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4FFA7D-9411-D7A9-8BDC-76710E285E2C}"/>
              </a:ext>
            </a:extLst>
          </p:cNvPr>
          <p:cNvSpPr/>
          <p:nvPr/>
        </p:nvSpPr>
        <p:spPr>
          <a:xfrm>
            <a:off x="2797621" y="3443417"/>
            <a:ext cx="1659883" cy="31001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生産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0CF8AA4-3469-52CE-5F70-E2074FCD5138}"/>
              </a:ext>
            </a:extLst>
          </p:cNvPr>
          <p:cNvSpPr/>
          <p:nvPr/>
        </p:nvSpPr>
        <p:spPr>
          <a:xfrm>
            <a:off x="4278381" y="3443417"/>
            <a:ext cx="1659883" cy="31001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物流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8C7A6-2637-0E02-8B31-CF741B413014}"/>
              </a:ext>
            </a:extLst>
          </p:cNvPr>
          <p:cNvSpPr/>
          <p:nvPr/>
        </p:nvSpPr>
        <p:spPr>
          <a:xfrm>
            <a:off x="5931100" y="3443417"/>
            <a:ext cx="1659883" cy="31001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販売</a:t>
            </a:r>
            <a:endParaRPr lang="en-US" altLang="ja-JP" sz="2400" dirty="0"/>
          </a:p>
          <a:p>
            <a:pPr algn="ctr" eaLnBrk="1" hangingPunct="1">
              <a:defRPr/>
            </a:pPr>
            <a:r>
              <a:rPr lang="ja-JP" altLang="en-US" sz="2400" dirty="0"/>
              <a:t>マーケ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58CF870-F5DB-FFA0-AC96-635B2C09EC00}"/>
              </a:ext>
            </a:extLst>
          </p:cNvPr>
          <p:cNvSpPr/>
          <p:nvPr/>
        </p:nvSpPr>
        <p:spPr>
          <a:xfrm>
            <a:off x="7590983" y="3443417"/>
            <a:ext cx="1659885" cy="31001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400" dirty="0"/>
              <a:t>サービス</a:t>
            </a:r>
          </a:p>
        </p:txBody>
      </p:sp>
      <p:sp>
        <p:nvSpPr>
          <p:cNvPr id="14" name="テキスト ボックス 12">
            <a:extLst>
              <a:ext uri="{FF2B5EF4-FFF2-40B4-BE49-F238E27FC236}">
                <a16:creationId xmlns:a16="http://schemas.microsoft.com/office/drawing/2014/main" id="{78995420-D73F-3AB9-E920-C228CE0E6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39" y="260059"/>
            <a:ext cx="553998" cy="3183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+mn-lt"/>
              </a:rPr>
              <a:t>（支援活動）</a:t>
            </a:r>
          </a:p>
        </p:txBody>
      </p:sp>
      <p:sp>
        <p:nvSpPr>
          <p:cNvPr id="15" name="テキスト ボックス 28">
            <a:extLst>
              <a:ext uri="{FF2B5EF4-FFF2-40B4-BE49-F238E27FC236}">
                <a16:creationId xmlns:a16="http://schemas.microsoft.com/office/drawing/2014/main" id="{C4A380B3-30AB-CEC3-A029-89AACF5D2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96" y="3452334"/>
            <a:ext cx="553998" cy="3183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+mn-lt"/>
              </a:rPr>
              <a:t>（主活動）</a:t>
            </a:r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A8692F48-B0C1-50C6-928B-E9C5959C2A1C}"/>
              </a:ext>
            </a:extLst>
          </p:cNvPr>
          <p:cNvSpPr/>
          <p:nvPr/>
        </p:nvSpPr>
        <p:spPr>
          <a:xfrm rot="5400000">
            <a:off x="7692291" y="2264293"/>
            <a:ext cx="6282610" cy="227498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eaLnBrk="1" hangingPunct="1">
              <a:defRPr/>
            </a:pPr>
            <a:r>
              <a:rPr lang="ja-JP" altLang="en-US" sz="2400" dirty="0"/>
              <a:t>利益</a:t>
            </a:r>
          </a:p>
        </p:txBody>
      </p:sp>
    </p:spTree>
    <p:extLst>
      <p:ext uri="{BB962C8B-B14F-4D97-AF65-F5344CB8AC3E}">
        <p14:creationId xmlns:p14="http://schemas.microsoft.com/office/powerpoint/2010/main" val="395750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CCFF"/>
      </a:accent1>
      <a:accent2>
        <a:srgbClr val="FF9999"/>
      </a:accent2>
      <a:accent3>
        <a:srgbClr val="A5A5A5"/>
      </a:accent3>
      <a:accent4>
        <a:srgbClr val="FFCC66"/>
      </a:accent4>
      <a:accent5>
        <a:srgbClr val="BBC8F3"/>
      </a:accent5>
      <a:accent6>
        <a:srgbClr val="7DE658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22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中川 功一</dc:creator>
  <cp:lastModifiedBy>中川 功一</cp:lastModifiedBy>
  <cp:revision>1</cp:revision>
  <dcterms:created xsi:type="dcterms:W3CDTF">2022-05-28T05:03:54Z</dcterms:created>
  <dcterms:modified xsi:type="dcterms:W3CDTF">2022-05-28T05:05:09Z</dcterms:modified>
</cp:coreProperties>
</file>