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3A6A-C785-4CB3-91C5-A69FA1F9C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7BBDE6-EE07-4EA6-9910-C93236258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753F02-F457-4D56-97CF-954E47864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020EFD-C348-43F8-AF40-4E58B714F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D9E97-0965-4B5A-BFD0-83B397F43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26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F2A294-B725-4EF6-A2F8-FE12E9733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5332DE-DCFE-4ED7-B6A1-D9884DF47F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09E09B-0235-49DC-BFE9-AB8070CC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AC93E-E075-49FF-B075-954787BC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54BDD-63F9-4160-AF6B-72A4F207B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37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94E1407-C454-4F09-A06C-12301CC7B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CB90621-4F3A-4935-802D-74BBC3ABE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AFD2C3-05EA-4E05-BC77-547467979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7352AD-F060-4EBF-A108-9C4C12C09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E8360D-F7B1-422D-BD0F-4A8C8CD8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633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F94AD-AD1F-4577-88B1-72C24FC41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7F3110-499F-40B6-9680-EABFFE490E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C2AE5-DA8F-4CD8-B002-6D2CDBD6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88CD-5627-4FFE-BD4A-EDD96724D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2363B-9315-4C84-BB2D-7C1B8789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492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92532B-A6CB-49C4-8967-A4FEF98C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9624A1-10BF-428B-A585-7BE1B9C5E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1181E0-BAC3-4D96-B4A8-5196F9CA3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641DDE-D7C7-473D-95B7-679F0074D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51BCB-4835-4936-8E89-EE1E4AD6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6EF94-78E0-4E3B-B76E-74D8B0E8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CCA29F-0B8F-497C-8CA2-01ED0708D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942646-28B7-42BB-832C-D82BA7A37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444C2F-4A03-4CCC-B726-1DB1A8DC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30B5F1-5A79-4733-8A4E-283E829E9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5B187-9CA3-42BA-A7B6-D78AE3E1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5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BF173D-D811-446B-AC8B-1AE262DC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47853A-A566-4C86-9ED3-C96AA7F8A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646CBC-1E71-4D61-916D-053BC4989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90F7DC4-9189-4926-AFDC-1313FA8865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B584800-5A13-42BF-A121-D8493CF330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57D98D3-5A11-4FDE-8FF8-DB70DFA2E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E3EC681-5E84-4A4A-A50B-BD874D4C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7F01A6-BEBC-41F2-950E-A6CC55E0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494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F5E02-F5B8-42E4-8D73-7A013923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815F-ACCD-446B-BEF5-71ECBC64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743C499-575C-45D6-9CF6-D5C8B8E95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9CAFE5-D3B4-4A63-844E-82C6F445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08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F2CA1D1-C93D-4A60-864B-F3DDF1A9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B8E194-D133-431C-900D-F77AC2533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3EC5D3-BEA3-4947-892C-1D9C3FD1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9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C72B52-D820-4AEB-A8A1-779A2002A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C00A7-E54E-432D-BA2F-0CC3637E3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720678-6BA6-43A9-B3AD-1B0F8FFEB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ADF171-27B0-41BE-9B8F-4C6E881D4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3F7EF7-8337-4697-A489-4E2549510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A16236-6C9E-46F1-ABAB-1CEEFB37F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403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6C39DF-CF29-4581-B038-F90DECDFE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BCA3983-C1F4-4081-9155-D6227BE227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7129A0-4A91-4B70-8B09-B8CF9DC06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8936CD-E411-4F3E-9E9E-2FCCB793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6166A0-13B8-4D4F-9EAD-FB6E6BD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654C17-E96B-4061-B1DA-A3A47039F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489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F7A8474-D565-43A4-9F2A-69B116576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3BFD56-EA9C-40DD-9D9D-E90922E2A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C661E-9F52-4C90-B7B8-26DF6B287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63FC-D281-4BED-9E57-721B78685C80}" type="datetimeFigureOut">
              <a:rPr kumimoji="1" lang="ja-JP" altLang="en-US" smtClean="0"/>
              <a:t>2022/8/9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2BEAF0-05C8-4AFF-BEE7-A13849FC50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4CDD8C-E8DD-4607-AE26-731001BCA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BBF2-E53B-4BA9-AAAA-8A8CC17C2F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50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29752" y="760485"/>
          <a:ext cx="11693908" cy="5954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46954">
                  <a:extLst>
                    <a:ext uri="{9D8B030D-6E8A-4147-A177-3AD203B41FA5}">
                      <a16:colId xmlns:a16="http://schemas.microsoft.com/office/drawing/2014/main" val="1780278452"/>
                    </a:ext>
                  </a:extLst>
                </a:gridCol>
                <a:gridCol w="5846954">
                  <a:extLst>
                    <a:ext uri="{9D8B030D-6E8A-4147-A177-3AD203B41FA5}">
                      <a16:colId xmlns:a16="http://schemas.microsoft.com/office/drawing/2014/main" val="2657425059"/>
                    </a:ext>
                  </a:extLst>
                </a:gridCol>
              </a:tblGrid>
              <a:tr h="30432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Policy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政治・法律・政策は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どう変わるか？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68" marR="68568" marT="34284" marB="3428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Economy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日本とグローバルの経済は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eaLnBrk="1" fontAlgn="base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None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どう変わるか？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68" marR="68568" marT="34284" marB="34284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688385"/>
                  </a:ext>
                </a:extLst>
              </a:tr>
              <a:tr h="29112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Society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社会・文化は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どう変わるか？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68" marR="68568" marT="34284" marB="34284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</a:t>
                      </a:r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Technology</a:t>
                      </a:r>
                    </a:p>
                    <a:p>
                      <a:pPr algn="ctr"/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科学・技術は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26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どう変わるか？</a:t>
                      </a:r>
                      <a:endParaRPr lang="en-US" altLang="ja-JP" sz="2600" dirty="0">
                        <a:solidFill>
                          <a:srgbClr val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68" marR="68568" marT="34284" marB="3428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687637"/>
                  </a:ext>
                </a:extLst>
              </a:tr>
            </a:tbl>
          </a:graphicData>
        </a:graphic>
      </p:graphicFrame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2439161" y="142983"/>
            <a:ext cx="6640361" cy="558830"/>
          </a:xfrm>
        </p:spPr>
        <p:txBody>
          <a:bodyPr>
            <a:noAutofit/>
          </a:bodyPr>
          <a:lstStyle/>
          <a:p>
            <a:pPr algn="ctr"/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PEST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</a:rPr>
              <a:t>分析</a:t>
            </a:r>
          </a:p>
        </p:txBody>
      </p:sp>
    </p:spTree>
    <p:extLst>
      <p:ext uri="{BB962C8B-B14F-4D97-AF65-F5344CB8AC3E}">
        <p14:creationId xmlns:p14="http://schemas.microsoft.com/office/powerpoint/2010/main" val="1730125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A5DFAB49-0611-4106-8F4A-99E271A16858}" vid="{0BC735E8-2CFC-4448-A89A-A1818C56C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51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Meiryo UI</vt:lpstr>
      <vt:lpstr>Arial</vt:lpstr>
      <vt:lpstr>Office テーマ</vt:lpstr>
      <vt:lpstr>PEST分析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PEST分析</dc:title>
  <dc:creator>中川 功一</dc:creator>
  <cp:lastModifiedBy>中川 功一</cp:lastModifiedBy>
  <cp:revision>1</cp:revision>
  <dcterms:created xsi:type="dcterms:W3CDTF">2022-08-09T08:00:46Z</dcterms:created>
  <dcterms:modified xsi:type="dcterms:W3CDTF">2022-08-09T08:01:05Z</dcterms:modified>
</cp:coreProperties>
</file>