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29752" y="760485"/>
          <a:ext cx="11693908" cy="595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6954">
                  <a:extLst>
                    <a:ext uri="{9D8B030D-6E8A-4147-A177-3AD203B41FA5}">
                      <a16:colId xmlns:a16="http://schemas.microsoft.com/office/drawing/2014/main" val="1780278452"/>
                    </a:ext>
                  </a:extLst>
                </a:gridCol>
                <a:gridCol w="5846954">
                  <a:extLst>
                    <a:ext uri="{9D8B030D-6E8A-4147-A177-3AD203B41FA5}">
                      <a16:colId xmlns:a16="http://schemas.microsoft.com/office/drawing/2014/main" val="2657425059"/>
                    </a:ext>
                  </a:extLst>
                </a:gridCol>
              </a:tblGrid>
              <a:tr h="3043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Policy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政治・法律・政策は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どう変わるか？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68" marR="68568" marT="34284" marB="3428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Economy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日本とグローバルの経済は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どう変わるか？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68" marR="68568" marT="34284" marB="3428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88385"/>
                  </a:ext>
                </a:extLst>
              </a:tr>
              <a:tr h="2911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Society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社会・文化は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どう変わるか？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68" marR="68568" marT="34284" marB="3428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</a:t>
                      </a:r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Technology</a:t>
                      </a:r>
                    </a:p>
                    <a:p>
                      <a:pPr algn="ctr"/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科学・技術は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26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どう変わるか？</a:t>
                      </a:r>
                      <a:endParaRPr lang="en-US" altLang="ja-JP" sz="26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68" marR="68568" marT="34284" marB="3428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687637"/>
                  </a:ext>
                </a:extLst>
              </a:tr>
            </a:tbl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439161" y="142983"/>
            <a:ext cx="6640361" cy="558830"/>
          </a:xfrm>
        </p:spPr>
        <p:txBody>
          <a:bodyPr>
            <a:noAutofit/>
          </a:bodyPr>
          <a:lstStyle/>
          <a:p>
            <a:pPr algn="ctr"/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PEST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73012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PEST分析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PEST分析</dc:title>
  <dc:creator>中川 功一</dc:creator>
  <cp:lastModifiedBy>中川 功一</cp:lastModifiedBy>
  <cp:revision>1</cp:revision>
  <dcterms:created xsi:type="dcterms:W3CDTF">2022-08-09T08:00:46Z</dcterms:created>
  <dcterms:modified xsi:type="dcterms:W3CDTF">2022-08-09T08:01:05Z</dcterms:modified>
</cp:coreProperties>
</file>