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13A6A-C785-4CB3-91C5-A69FA1F9C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7BBDE6-EE07-4EA6-9910-C93236258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753F02-F457-4D56-97CF-954E4786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020EFD-C348-43F8-AF40-4E58B714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D9E97-0965-4B5A-BFD0-83B397F4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26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2A294-B725-4EF6-A2F8-FE12E973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5332DE-DCFE-4ED7-B6A1-D9884DF4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9E09B-0235-49DC-BFE9-AB8070CC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5AC93E-E075-49FF-B075-954787BC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54BDD-63F9-4160-AF6B-72A4F207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7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4E1407-C454-4F09-A06C-12301CC7B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B90621-4F3A-4935-802D-74BBC3ABE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AFD2C3-05EA-4E05-BC77-54746797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352AD-F060-4EBF-A108-9C4C12C0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E8360D-F7B1-422D-BD0F-4A8C8CD8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63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F94AD-AD1F-4577-88B1-72C24FC4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7F3110-499F-40B6-9680-EABFFE490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5C2AE5-DA8F-4CD8-B002-6D2CDBD6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88CD-5627-4FFE-BD4A-EDD96724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2363B-9315-4C84-BB2D-7C1B8789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9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2532B-A6CB-49C4-8967-A4FEF98C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9624A1-10BF-428B-A585-7BE1B9C5E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1181E0-BAC3-4D96-B4A8-5196F9CA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41DDE-D7C7-473D-95B7-679F0074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51BCB-4835-4936-8E89-EE1E4AD6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6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6EF94-78E0-4E3B-B76E-74D8B0E8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CCA29F-0B8F-497C-8CA2-01ED0708D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942646-28B7-42BB-832C-D82BA7A37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444C2F-4A03-4CCC-B726-1DB1A8DC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0B5F1-5A79-4733-8A4E-283E829E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D5B187-9CA3-42BA-A7B6-D78AE3E1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F173D-D811-446B-AC8B-1AE262DC7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47853A-A566-4C86-9ED3-C96AA7F8A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646CBC-1E71-4D61-916D-053BC4989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0F7DC4-9189-4926-AFDC-1313FA886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584800-5A13-42BF-A121-D8493CF33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7D98D3-5A11-4FDE-8FF8-DB70DFA2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E3EC681-5E84-4A4A-A50B-BD874D4C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7F01A6-BEBC-41F2-950E-A6CC55E0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94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F5E02-F5B8-42E4-8D73-7A013923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6D815F-ACCD-446B-BEF5-71ECBC64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43C499-575C-45D6-9CF6-D5C8B8E9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9CAFE5-D3B4-4A63-844E-82C6F445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0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2CA1D1-C93D-4A60-864B-F3DDF1A9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B8E194-D133-431C-900D-F77AC253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3EC5D3-BEA3-4947-892C-1D9C3FD1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9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C72B52-D820-4AEB-A8A1-779A2002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C00A7-E54E-432D-BA2F-0CC3637E3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720678-6BA6-43A9-B3AD-1B0F8FFEB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DF171-27B0-41BE-9B8F-4C6E881D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3F7EF7-8337-4697-A489-4E254951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A16236-6C9E-46F1-ABAB-1CEEFB37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4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C39DF-CF29-4581-B038-F90DECDFE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CA3983-C1F4-4081-9155-D6227BE22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7129A0-4A91-4B70-8B09-B8CF9DC0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8936CD-E411-4F3E-9E9E-2FCCB793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6166A0-13B8-4D4F-9EAD-FB6E6BD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654C17-E96B-4061-B1DA-A3A47039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8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7A8474-D565-43A4-9F2A-69B11657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3BFD56-EA9C-40DD-9D9D-E90922E2A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7C661E-9F52-4C90-B7B8-26DF6B287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2BEAF0-05C8-4AFF-BEE7-A13849FC5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4CDD8C-E8DD-4607-AE26-731001BCA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5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">
            <a:extLst>
              <a:ext uri="{FF2B5EF4-FFF2-40B4-BE49-F238E27FC236}">
                <a16:creationId xmlns:a16="http://schemas.microsoft.com/office/drawing/2014/main" id="{22498A49-F074-F2B0-F7FC-FEC3E762E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051686"/>
              </p:ext>
            </p:extLst>
          </p:nvPr>
        </p:nvGraphicFramePr>
        <p:xfrm>
          <a:off x="191070" y="191069"/>
          <a:ext cx="11723426" cy="6455391"/>
        </p:xfrm>
        <a:graphic>
          <a:graphicData uri="http://schemas.openxmlformats.org/drawingml/2006/table">
            <a:tbl>
              <a:tblPr/>
              <a:tblGrid>
                <a:gridCol w="3448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5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9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0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内部要因</a:t>
                      </a: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外部要因</a:t>
                      </a: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4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良い要因</a:t>
                      </a: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強み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Strength</a:t>
                      </a: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）</a:t>
                      </a:r>
                      <a:endParaRPr kumimoji="1" lang="en-US" altLang="ja-JP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機会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Opportunity</a:t>
                      </a: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0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悪い要因</a:t>
                      </a:r>
                    </a:p>
                  </a:txBody>
                  <a:tcPr marL="91431" marR="9143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弱み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Weakness</a:t>
                      </a: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脅威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Threat</a:t>
                      </a:r>
                      <a:r>
                        <a:rPr kumimoji="1" lang="ja-JP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50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5DFAB49-0611-4106-8F4A-99E271A16858}" vid="{0BC735E8-2CFC-4448-A89A-A1818C56C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24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中川 功一</dc:creator>
  <cp:lastModifiedBy>中川 功一</cp:lastModifiedBy>
  <cp:revision>1</cp:revision>
  <dcterms:created xsi:type="dcterms:W3CDTF">2022-05-28T04:03:02Z</dcterms:created>
  <dcterms:modified xsi:type="dcterms:W3CDTF">2022-05-28T04:04:00Z</dcterms:modified>
</cp:coreProperties>
</file>